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69" r:id="rId16"/>
    <p:sldId id="270" r:id="rId17"/>
    <p:sldId id="271" r:id="rId18"/>
    <p:sldId id="282" r:id="rId19"/>
    <p:sldId id="283" r:id="rId20"/>
    <p:sldId id="284" r:id="rId21"/>
    <p:sldId id="272" r:id="rId22"/>
    <p:sldId id="275" r:id="rId23"/>
    <p:sldId id="274" r:id="rId24"/>
    <p:sldId id="276" r:id="rId25"/>
    <p:sldId id="277" r:id="rId26"/>
    <p:sldId id="278" r:id="rId27"/>
    <p:sldId id="295" r:id="rId28"/>
    <p:sldId id="285" r:id="rId29"/>
    <p:sldId id="279" r:id="rId30"/>
    <p:sldId id="281" r:id="rId31"/>
    <p:sldId id="280" r:id="rId32"/>
    <p:sldId id="297" r:id="rId33"/>
    <p:sldId id="296" r:id="rId34"/>
    <p:sldId id="298" r:id="rId35"/>
    <p:sldId id="294" r:id="rId36"/>
    <p:sldId id="286" r:id="rId37"/>
    <p:sldId id="288" r:id="rId38"/>
    <p:sldId id="287" r:id="rId3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>
      <p:cViewPr varScale="1">
        <p:scale>
          <a:sx n="10" d="100"/>
          <a:sy n="10" d="100"/>
        </p:scale>
        <p:origin x="0" y="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1E6FE-8BAD-481E-82FA-3B44A41A75FD}" type="datetimeFigureOut">
              <a:rPr lang="fr-FR" smtClean="0"/>
              <a:t>16/06/2019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821BE-964D-4037-B7F5-BCE343D70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0932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F1CE-F5C9-45AE-9398-C581ECBE96DD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A0619-1B90-4E08-B782-FA2C51D0805C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E2D-C973-430C-B9B8-B9B8849586FF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069E-38B4-43AC-862E-B68E8821FD54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72E1-01AE-4C77-BBF4-56D068789181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DAE5-E991-4EA9-9B34-2CC2485D34A1}" type="datetime1">
              <a:rPr lang="fr-FR" smtClean="0"/>
              <a:t>16/06/2019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9EB17-192F-466C-8895-AD6A93F77E65}" type="datetime1">
              <a:rPr lang="fr-FR" smtClean="0"/>
              <a:t>16/06/2019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‹N°›</a:t>
            </a:fld>
            <a:endParaRPr lang="fr-FR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2A0A-A0DA-4967-BC37-7B9AE69C2990}" type="datetime1">
              <a:rPr lang="fr-FR" smtClean="0"/>
              <a:t>16/06/2019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E90EB-C742-4E14-80FD-094C4BDBD7A9}" type="datetime1">
              <a:rPr lang="fr-FR" smtClean="0"/>
              <a:t>16/06/2019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217DF-6126-495A-81E6-4B4A251A810C}" type="datetime1">
              <a:rPr lang="fr-FR" smtClean="0"/>
              <a:t>16/06/2019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456DA-CA74-4750-96C0-14B0751A6175}" type="datetime1">
              <a:rPr lang="fr-FR" smtClean="0"/>
              <a:t>16/06/2019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8D98006-824F-4621-8296-FA03C4CA2D81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D8FCC80-B8C6-41B5-8B59-D370428BBA83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Architecture matérielle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091" y="26878"/>
            <a:ext cx="568275" cy="800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794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AD09E0-90A0-4A4F-A0D0-1D7ED9444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2010 - </a:t>
            </a:r>
            <a:r>
              <a:rPr lang="fr-FR" dirty="0" err="1"/>
              <a:t>present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0B6E08-9660-4487-BD11-55180AF32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technologies se développent, des nouveaux usages se développent grâce au Cloud qui devient mature.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01C57A-A52E-4B5D-B6D2-61BB4283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10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63B2BF-81EC-4BBE-B319-F25E70973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780928"/>
            <a:ext cx="4032448" cy="345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2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C6A7DC-6FDD-43F2-9DC6-96E2BEAD3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000707-3426-4D13-9EE0-899573EED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Des Intelligences artificiels apparaissent et le rêve de pouvoir communiquer avec l'ordinateur en langage naturel devient de plus en plus réel.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16BA3E-6123-4E7B-A45D-E6A559BF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11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1A51DF-49C1-4C5E-B8BC-FA8F4EDAE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191160"/>
            <a:ext cx="4680520" cy="31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28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FD1D18-C346-4A7C-831D-D3A819E05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Ordianteur</a:t>
            </a:r>
            <a:r>
              <a:rPr lang="fr-FR" dirty="0"/>
              <a:t> Quantique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BDF0A2-3290-4EFE-97E6-4A9526946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12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76EA9446-E362-41E0-8786-9EE9C5DC1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ordinateur quantique est l'équivalent des ordinateurs classiques mais qui effectuerait ses calculs en utilisant directement les lois de la physique quantique et, à la base, celle dite de superposition des états quantiques. Alors qu'un ordinateur classique manipule des bits d'information, qui sont soit des 0 soit des 1, un ordinateur quantique utilise des qubits.</a:t>
            </a:r>
          </a:p>
        </p:txBody>
      </p:sp>
    </p:spTree>
    <p:extLst>
      <p:ext uri="{BB962C8B-B14F-4D97-AF65-F5344CB8AC3E}">
        <p14:creationId xmlns:p14="http://schemas.microsoft.com/office/powerpoint/2010/main" val="3016756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C64BB-C7AD-4F64-85A5-B190546C6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1B8D087-4A6F-451D-B8EB-FD8235501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756" y="1600200"/>
            <a:ext cx="7330487" cy="48768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AB4BB0-CACF-4F86-9073-7A0920DC9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397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B797F2-C1D5-47ED-A96C-DA4331690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IBM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8D02E9-4E9C-4CE8-A51E-F5C2A486E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691D9B-8DD3-4437-8E89-5E66AC2D0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2105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18A7E-E55E-4A97-8A52-26D57938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A71A79-19BA-480F-8136-1E8ACB954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En 1969, la société INTEL commercialise une puce mémoire de 1 kilo-octet (1 ko). </a:t>
            </a:r>
          </a:p>
          <a:p>
            <a:r>
              <a:rPr lang="fr-FR" dirty="0"/>
              <a:t>Puis elle crée une puce Générique, c’est à dire programmable. </a:t>
            </a:r>
          </a:p>
          <a:p>
            <a:r>
              <a:rPr lang="fr-FR" dirty="0"/>
              <a:t>En 1971 elle crée son premier microprocesseur, le 4004, un processeur de 4 bits, puis en 1972 le 8008, un processeur de 8 bits.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031861-6557-43C9-B5D1-B6B754CD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156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700E9-C2A2-4B9C-8D91-FA5806D1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8973F9-2D22-4995-BA4D-F4E005DB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1972 sort le HP 3000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E8A6EC-8E6F-4DCE-B39C-A01C314A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16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89DA4D-EAB2-4DBC-AD61-9AF7034A3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348880"/>
            <a:ext cx="285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02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B39786-A75E-425B-8E6E-FA1A8174E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351B35-0782-4D5B-BCB3-1E49234C7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1974 INTEL commercialise le </a:t>
            </a:r>
            <a:r>
              <a:rPr lang="fr-FR" b="1" dirty="0"/>
              <a:t>8080</a:t>
            </a:r>
            <a:r>
              <a:rPr lang="fr-FR" dirty="0"/>
              <a:t>, processeur 8 bits qui fonctionnait à 2 MHz.</a:t>
            </a:r>
          </a:p>
          <a:p>
            <a:r>
              <a:rPr lang="fr-FR" dirty="0"/>
              <a:t>Il est généralement considéré comme le premier microprocesseur véritablement utilisable dans une unité centrale.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867593-49C0-4D6B-BFAD-EDB0111C5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17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043453C-59EA-4414-BA4D-B3B14691D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856549"/>
            <a:ext cx="4752528" cy="24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41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515A9-BDD0-435E-BDF3-6BB2A044E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Altair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D1B36A4-54F3-41A8-B011-3DA37A0C4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412" y="1600200"/>
            <a:ext cx="6787176" cy="48768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C902B7-8DFC-4789-A886-7450CD5A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219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5DFFB0-5BB0-4179-81C6-28C26A85F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CCB112-ECB2-4945-9563-0535AB081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données étaient saisies par des interrupteurs, et l'affichage se faisait par des LED. </a:t>
            </a:r>
          </a:p>
          <a:p>
            <a:r>
              <a:rPr lang="fr-FR" dirty="0"/>
              <a:t>Chaque commande ou valeur était programmée par le déplacement des interrupteurs et l'affichage apparaissait sous la forme d'une combinaison de lumières allumées ou éteintes.</a:t>
            </a:r>
          </a:p>
          <a:p>
            <a:r>
              <a:rPr lang="fr-FR" dirty="0"/>
              <a:t>Lorsque la totalité des instructions du programme étaient introduites dans l'ordinateur, un logiciel s'assembler et d'interpréter les instructions : c'est le langage machine : l'assembleur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05E9EC-C67C-4A15-B65F-32CD0982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6784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Histoire de l’informatique (systèmes)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091" y="26878"/>
            <a:ext cx="568275" cy="800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5671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24281A-FA11-4FF9-8B53-846D95607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825040-D352-4A34-97D1-50178DBA4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premier logiciel Altair Basic est écrit par Bill Gates et Paul Allen. Ils créent pour l'occasion leur société Microsoft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E09139-0E80-4747-ACC8-386EF366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20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8C4096-2CE3-4A08-A733-C3311814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708920"/>
            <a:ext cx="4211960" cy="31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93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CD85E7-BE47-42CB-870D-41717E2E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00254C-F635-4D3A-9CFC-AEB7FF9A6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Après la commercialisation d’un des premiers micro-ordinateurs, l’IBM PC 5100 en 1975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76FF31-8C28-42A9-993B-1B2E4DC8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21</a:t>
            </a:fld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FF1D130-AE72-406E-8410-52180150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024187"/>
            <a:ext cx="41148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29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58FDAD-E294-44F7-94B9-E5DDB5A9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8B6DD6-F656-45B0-83ED-434BA3235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Fin 1980 IBM commence à élaborer l’IBM PC 5150. </a:t>
            </a:r>
          </a:p>
          <a:p>
            <a:r>
              <a:rPr lang="fr-FR" dirty="0"/>
              <a:t>Cet ordinateur doté d'une mémoire vive de 16 ko utilise le système d'exploitation Microsoft (QDOS, renommé PC-DOS et vendu plus tard par Microsoft sous l'appellation MS-DOS) et un processeur Intel 8088. </a:t>
            </a:r>
          </a:p>
          <a:p>
            <a:r>
              <a:rPr lang="fr-FR" dirty="0"/>
              <a:t>L'IBM PC propose plusieurs applications dont le tableur </a:t>
            </a:r>
            <a:r>
              <a:rPr lang="fr-FR" dirty="0" err="1"/>
              <a:t>VisiCalc</a:t>
            </a:r>
            <a:r>
              <a:rPr lang="fr-FR" dirty="0"/>
              <a:t> et le système de traitement de texte </a:t>
            </a:r>
            <a:r>
              <a:rPr lang="fr-FR" dirty="0" err="1"/>
              <a:t>EasyWriter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90E4D2-74BE-43E3-B285-56D5859F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0608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7FCFF-B46E-4BEF-9882-0FF37713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EF1F37-FBA8-4E84-8901-69252DCA5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23</a:t>
            </a:fld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69335691-31C5-42D4-94D4-AC4B7B7B7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833562"/>
            <a:ext cx="60960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2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64632A-56BD-4ADA-8B46-F1E6A83D5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0A02D5-A15B-4E49-97BE-C2BFEB01E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Afin de développer le système d’exploitation de son PC, le BIOS, IBM fait appel à la société </a:t>
            </a:r>
            <a:r>
              <a:rPr lang="fr-FR" b="1" dirty="0"/>
              <a:t>Digital </a:t>
            </a:r>
            <a:r>
              <a:rPr lang="fr-FR" b="1" dirty="0" err="1"/>
              <a:t>Research</a:t>
            </a:r>
            <a:r>
              <a:rPr lang="fr-FR" dirty="0"/>
              <a:t>, alors l'une des plus puissante société d'informatique qui décline l’offre. </a:t>
            </a:r>
          </a:p>
          <a:p>
            <a:r>
              <a:rPr lang="fr-FR" dirty="0"/>
              <a:t>Bill Gates rejoint par Steve </a:t>
            </a:r>
            <a:r>
              <a:rPr lang="fr-FR" dirty="0" err="1"/>
              <a:t>Balmaire</a:t>
            </a:r>
            <a:r>
              <a:rPr lang="fr-FR" dirty="0"/>
              <a:t> </a:t>
            </a:r>
            <a:r>
              <a:rPr lang="fr-FR" dirty="0" err="1"/>
              <a:t>récupére</a:t>
            </a:r>
            <a:r>
              <a:rPr lang="fr-FR" dirty="0"/>
              <a:t> le contrat et la société Microsoft développe le système d’exploitation MS DOS qui sera installé le 12 Août 1981 sur le premier IBM PC </a:t>
            </a:r>
          </a:p>
          <a:p>
            <a:r>
              <a:rPr lang="fr-FR" dirty="0"/>
              <a:t>IBM pensait en vendre 500.000 en 1981, il en vendra 2 millions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077E0F-59B0-4544-9665-8C902779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798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1DFC20-B96D-469A-9060-A368FFC85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Lenovo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160520-67FF-41FB-BF7E-FA308828E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À l'apogée de ce modèle, IBM affirme qu'il s'en vendait un exemplaire par minute chaque jour ouvrable. </a:t>
            </a:r>
          </a:p>
          <a:p>
            <a:r>
              <a:rPr lang="fr-FR" dirty="0"/>
              <a:t>En 2005, IBM a vendu sa division Informatique personnelle au Chinois </a:t>
            </a:r>
            <a:r>
              <a:rPr lang="fr-FR" b="1" dirty="0"/>
              <a:t>Lenovo</a:t>
            </a:r>
            <a:r>
              <a:rPr lang="fr-FR" dirty="0"/>
              <a:t>. </a:t>
            </a:r>
          </a:p>
          <a:p>
            <a:r>
              <a:rPr lang="fr-FR" b="1" dirty="0"/>
              <a:t>PC</a:t>
            </a:r>
            <a:r>
              <a:rPr lang="fr-FR" dirty="0"/>
              <a:t> est à présent le terme générique désignant sa famille de descendants : des ordinateurs personnels embarquant un processeur de type Intel, AMD, etc.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7FE959-E058-432D-9785-AA9D65800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548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CA7DAA-4B83-4701-8836-E522747B9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MS/DOS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252765-CDF1-43A6-A5F4-0B95DE733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Microsoft, ayant vendu le MS DOS à IBM pour 80.000 Dollars, afin d’amortir ses investissements, compte sur la création de clone pour leur vendre le MS DOS sous </a:t>
            </a:r>
            <a:r>
              <a:rPr lang="fr-FR" b="1" dirty="0"/>
              <a:t>licence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E0642D-D03A-4815-B6CD-F7E132C3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447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3B082E-7813-4882-821A-DBDDEA05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08A9735-BDC3-400F-9F01-B684E706B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768" y="908720"/>
            <a:ext cx="4572106" cy="517348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3A9484-81CF-4C5B-AA73-63C035A4A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332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AB4BC-D758-40C2-AA74-55FC76F1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BDC5C6-5053-4F11-B2BB-E7A5F0A91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D7D0AE-ACCE-4091-9012-8B8BEEBE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878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822344-2142-43A3-9C3E-E05F575A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17D93C-3B7B-40A6-8909-7D3A01D10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En 1982 Rode </a:t>
            </a:r>
            <a:r>
              <a:rPr lang="fr-FR" dirty="0" err="1"/>
              <a:t>Canion</a:t>
            </a:r>
            <a:r>
              <a:rPr lang="fr-FR" dirty="0"/>
              <a:t> décide de fonder la société COMPAQ, afin de fabriquer les premiers compatibles PC portables. </a:t>
            </a:r>
          </a:p>
          <a:p>
            <a:r>
              <a:rPr lang="fr-FR" dirty="0"/>
              <a:t>Il se pose deux problèmes, le hard ( composants constituants PC ), le soft (le programme, le Bios).</a:t>
            </a:r>
          </a:p>
          <a:p>
            <a:r>
              <a:rPr lang="fr-FR" dirty="0"/>
              <a:t>Pour créer le PC aucun problème, car IBM utilise des composants courants, dont le microprocesseur d’INTEL.</a:t>
            </a:r>
          </a:p>
          <a:p>
            <a:r>
              <a:rPr lang="fr-FR" dirty="0"/>
              <a:t>Mais pour la puce ROM BIOS propriété d’IBM, c’est autre chose.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E4D375-7150-4894-87CB-5FE7AEE1C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192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BD1D05-730D-4B54-865E-6B0ACB095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permanente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8E6CC0-35AF-472C-8EDD-6D98E5396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Afin de comprendre la rapidité de l’évolution du matériel informatique nous allons définir quelques dates importantes dans l’histoire de l’électronique et de l’informatique.</a:t>
            </a:r>
          </a:p>
          <a:p>
            <a:r>
              <a:rPr lang="fr-FR" dirty="0"/>
              <a:t>On peut définir l’</a:t>
            </a:r>
            <a:r>
              <a:rPr lang="fr-FR" b="1" dirty="0"/>
              <a:t>ordinateur</a:t>
            </a:r>
            <a:r>
              <a:rPr lang="fr-FR" dirty="0"/>
              <a:t> comme </a:t>
            </a:r>
            <a:r>
              <a:rPr lang="fr-FR" b="1" dirty="0"/>
              <a:t>un ensemble de commutateurs électroniques, qui assure le contrôle de l’acheminement de données nommées “ bits ”.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164AAC-0C96-453A-89F7-8C3B38ED6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3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2751B6-4864-4EF6-9DD1-0BCCC3CB3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4650489"/>
            <a:ext cx="2568151" cy="170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6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EA2548-42C3-41EF-9ADE-44B085555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5C5FD21-3577-4929-AE73-44AAF3729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7" y="1531008"/>
            <a:ext cx="5610225" cy="42100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AF8F64-C6CB-4D46-8AF5-183B0D7F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293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FDD72-DED6-49BE-A082-0304D6CF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1961FD-B616-4F4C-92BF-CCCC94533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u="sng" dirty="0"/>
              <a:t>Retro Engineering</a:t>
            </a:r>
            <a:r>
              <a:rPr lang="fr-FR" dirty="0"/>
              <a:t>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on part du produit fini,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on l’analyse,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on établit une liste des opérations qu’il réalise,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on demande à d’autres ingénieurs de le refabriquer.</a:t>
            </a:r>
          </a:p>
          <a:p>
            <a:endParaRPr lang="fr-FR" dirty="0"/>
          </a:p>
          <a:p>
            <a:r>
              <a:rPr lang="fr-FR" dirty="0"/>
              <a:t>C’est ainsi que COMPAQ fabrique, pour 1 million de Dollar, son premier compatible PC en novembre 1982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5FEA02-7C57-41F7-80A2-D1EFB4472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3508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234286-CE23-4E4A-A45A-3B1347436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B9655B-ACB9-4E01-A4B6-C523DB5C2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2BD2CC-39F7-4F8C-8081-36C55CF4C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9757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AA1484-013B-4D60-9811-7D1BC8835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BA4DBF-6E9E-402F-8B01-1784FC862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Apple est créée le 1er avril 1976 dans le garage de la maison d'enfance de Steve Jobs à Los Altos en Californie par Steve Jobs, Steve Wozniak et Ronald Wayne.</a:t>
            </a:r>
          </a:p>
          <a:p>
            <a:r>
              <a:rPr lang="fr-FR" dirty="0"/>
              <a:t>Et le 1</a:t>
            </a:r>
            <a:r>
              <a:rPr lang="fr-FR" baseline="30000" dirty="0"/>
              <a:t>er</a:t>
            </a:r>
            <a:r>
              <a:rPr lang="fr-FR" dirty="0"/>
              <a:t> juillet 1976 l'ordinateur Apple-1 fut proposé au public, cet ordinateur vendu "tout-assemblé" était vendu sans alimentation, sans clavier ou écran, des éléments comptés en supplément.</a:t>
            </a:r>
          </a:p>
          <a:p>
            <a:r>
              <a:rPr lang="fr-FR" dirty="0"/>
              <a:t>Une idée reprise par IBM plus tard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300464-837A-4563-AF13-382EE2B51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765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097A58-1EAE-46DF-9C60-30D69929A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0D87A6C-4E8D-4547-9809-06B8175DB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796" y="1600200"/>
            <a:ext cx="8030408" cy="48768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C1926A-9DB9-4588-BB45-939C522B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4437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86CDD-DF7B-452E-B767-CEAFCBB3D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Windows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E32CE7-BD1F-4813-AF64-7C3D5002E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35B34F-59ED-4137-8613-1D156C30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718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67F8F1-FAE2-49A6-B662-6B9483A3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14E897-5F8A-47EB-9945-9BA4A1FAF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1985 IBM est dépassé par les compatibles et tente de créer, avec la collaboration de MICROSOFT, un nouveau système d’exploitation l’OS/2.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69ED20-4E18-438A-812B-31459E55E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36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FE3DD1F-19FF-426B-BB69-C83B197C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068960"/>
            <a:ext cx="4488424" cy="35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59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5B33BD-CFB9-48C4-81FA-2906E4EA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5C224F-36BA-493D-B125-CED8C7E00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MICROSOFT faisant la plus grande partie de ses revenus avec les compatibles et leur utilisation du MS-DOS, décide de se dissocier d’IBM en développant une interface graphique WINDOWS inspiré de la conception de l’APPLE ( 1984 ).</a:t>
            </a:r>
          </a:p>
          <a:p>
            <a:r>
              <a:rPr lang="fr-FR" dirty="0"/>
              <a:t>En 1990 apparaît WINDOWS 3.0 qui révolutionne le monde du PC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D22786-E555-4932-8867-991592EA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554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AC628C-09CC-4180-B614-1E47C621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99B904-A80C-414C-A5A0-DDAC89E1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38</a:t>
            </a:fld>
            <a:endParaRPr lang="fr-FR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AE1CB45-6904-4B2B-BB34-7395404D7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7526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44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7831B7-49FB-4F43-99CC-9E64C17C2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Tubes à vides 1940 -1956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13B9B1-6EB4-481B-AF5B-A99D4F119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premiers ordinateurs utilisaient des tubes à vide, mais ceux-ci consommaient énormément d’énergie et dégageaient une grande quantité de chaleur.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BA3902-F96E-45CB-A1E4-09C40EAC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2306C0-49B8-429C-A99C-333D4D95C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92" y="3212976"/>
            <a:ext cx="4057616" cy="292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50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C8952B-685C-4A15-947E-BFE7F328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Transistor 1956 - 1963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A363B1-78D6-4628-A0A8-7CD67ED42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L’invention de transistors ( ou semi-conducteur ) en 1948 par J. Bardeen, W. Brattain, et W. </a:t>
            </a:r>
            <a:r>
              <a:rPr lang="fr-FR" dirty="0" err="1"/>
              <a:t>Shockley</a:t>
            </a:r>
            <a:r>
              <a:rPr lang="fr-FR" dirty="0"/>
              <a:t>, permet la fabrication d’ordinateurs beaucoup plus rapides, performants, et moins couteux en énergie.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2A3127-50E5-46C9-90BE-3EF84FFA6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1707F0-6783-4E81-AA96-A6C25670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3429000"/>
            <a:ext cx="3657601" cy="26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94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BCC6FC-78D4-4183-B283-F1B2DC63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1F960E-D6D2-4059-B774-275BA2A24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1958 les ingénieurs de Texas Instrument inventent le circuit intégré qui contient 6 transistors, par comparaison PENTIUM PRO en a 5,5 millions.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70CBC4-FF07-4FB0-9A18-92B6C4677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14C6BF-C18E-4B20-8B1A-44422A58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3467100"/>
            <a:ext cx="2857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56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C457C5-FE8C-4AE2-9A74-9B194D8F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Semi-conducteurs 1964 - 1971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FB6EDA-A1EE-43B6-A6AC-DB2EE204B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transistors laissent leurs places aux semiconducteurs. On assiste à une augmentation très importante de la vitesse des ordinateurs. L'apparition des claviers et des écrans va de paire avec de nouveaux systèmes d'exploitation.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FAC94F-9BFA-42AF-AF35-FBFCA07B0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BAD0A54-C4AE-4022-BAA9-323133B2E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197" y="3637807"/>
            <a:ext cx="3757605" cy="270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57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FF445-BA78-4B00-8034-18A1180BB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Intel 1972-2010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D63AEE-86F4-425E-A1FB-6476274FE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Intel à développé un chip en 1971 qui regroupait tous les composants de l'ordinateur : CPU, Mémoire, contrôles entrée/sortie = Microprocesseur</a:t>
            </a:r>
          </a:p>
          <a:p>
            <a:r>
              <a:rPr lang="fr-FR" dirty="0"/>
              <a:t>Au départ il était composé de centaines de circuits intégrés, sa croissance a été fulgurante</a:t>
            </a:r>
          </a:p>
          <a:p>
            <a:r>
              <a:rPr lang="fr-FR" dirty="0"/>
              <a:t>Avec l'arrivée de ces puissants ordinateurs, le développement des réseaux, on a assisté à la naissance de l'Internet.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5839E5-FAA4-4EEE-87DF-A842655CE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8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D285D1-18F2-4D36-8B1A-081F18B62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4581128"/>
            <a:ext cx="2878022" cy="207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04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D45D4-EF3F-405B-B3C9-7363CCE1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0F1084-0675-408B-BCDF-247FB0F46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technologie a permis de fabriquer des ordinateurs de plus en plus petit, d'ordinateurs transportables on est passé à des ordinateurs portables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869D63-4B1E-4B40-8588-C7E2E340B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FCC80-B8C6-41B5-8B59-D370428BBA83}" type="slidenum">
              <a:rPr lang="fr-FR" smtClean="0"/>
              <a:t>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BA143D7-33C5-4955-8C38-19F3FC4C8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212976"/>
            <a:ext cx="3667125" cy="17907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861209F-6D66-42B6-9600-0F5D8E27E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90" y="2919980"/>
            <a:ext cx="3291827" cy="329182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C0A0F0D-366F-44A0-8B28-7E1E73FCBFA4}"/>
              </a:ext>
            </a:extLst>
          </p:cNvPr>
          <p:cNvSpPr txBox="1"/>
          <p:nvPr/>
        </p:nvSpPr>
        <p:spPr>
          <a:xfrm>
            <a:off x="1115616" y="558924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Compaq : 1983 et 2019</a:t>
            </a:r>
          </a:p>
        </p:txBody>
      </p:sp>
    </p:spTree>
    <p:extLst>
      <p:ext uri="{BB962C8B-B14F-4D97-AF65-F5344CB8AC3E}">
        <p14:creationId xmlns:p14="http://schemas.microsoft.com/office/powerpoint/2010/main" val="35036724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ésentation1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Présentation1</Template>
  <TotalTime>902</TotalTime>
  <Words>1140</Words>
  <Application>Microsoft Office PowerPoint</Application>
  <PresentationFormat>Affichage à l'écran (4:3)</PresentationFormat>
  <Paragraphs>108</Paragraphs>
  <Slides>38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2" baseType="lpstr">
      <vt:lpstr>Arial</vt:lpstr>
      <vt:lpstr>Calibri</vt:lpstr>
      <vt:lpstr>Wingdings</vt:lpstr>
      <vt:lpstr>Présentation1</vt:lpstr>
      <vt:lpstr>Architecture matérielle</vt:lpstr>
      <vt:lpstr>Histoire de l’informatique (systèmes)</vt:lpstr>
      <vt:lpstr>Evolution permanente</vt:lpstr>
      <vt:lpstr>Tubes à vides 1940 -1956</vt:lpstr>
      <vt:lpstr>Transistor 1956 - 1963</vt:lpstr>
      <vt:lpstr>Présentation PowerPoint</vt:lpstr>
      <vt:lpstr>Semi-conducteurs 1964 - 1971</vt:lpstr>
      <vt:lpstr>Intel 1972-2010</vt:lpstr>
      <vt:lpstr>Présentation PowerPoint</vt:lpstr>
      <vt:lpstr>2010 - present</vt:lpstr>
      <vt:lpstr>Présentation PowerPoint</vt:lpstr>
      <vt:lpstr>Ordianteur Quantique</vt:lpstr>
      <vt:lpstr>Présentation PowerPoint</vt:lpstr>
      <vt:lpstr>IBM</vt:lpstr>
      <vt:lpstr>Présentation PowerPoint</vt:lpstr>
      <vt:lpstr>Présentation PowerPoint</vt:lpstr>
      <vt:lpstr>Présentation PowerPoint</vt:lpstr>
      <vt:lpstr>Altair</vt:lpstr>
      <vt:lpstr>Fonctionnement</vt:lpstr>
      <vt:lpstr>Présentation PowerPoint</vt:lpstr>
      <vt:lpstr>Présentation PowerPoint</vt:lpstr>
      <vt:lpstr>Présentation PowerPoint</vt:lpstr>
      <vt:lpstr>Présentation PowerPoint</vt:lpstr>
      <vt:lpstr>Bios</vt:lpstr>
      <vt:lpstr>Lenovo</vt:lpstr>
      <vt:lpstr>MS/DOS</vt:lpstr>
      <vt:lpstr>Présentation PowerPoint</vt:lpstr>
      <vt:lpstr>PC</vt:lpstr>
      <vt:lpstr>Compaq</vt:lpstr>
      <vt:lpstr>Présentation PowerPoint</vt:lpstr>
      <vt:lpstr>Présentation PowerPoint</vt:lpstr>
      <vt:lpstr>Apple</vt:lpstr>
      <vt:lpstr>Présentation PowerPoint</vt:lpstr>
      <vt:lpstr>Présentation PowerPoint</vt:lpstr>
      <vt:lpstr>Windows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matérielle</dc:title>
  <dc:creator>richard vidal</dc:creator>
  <cp:lastModifiedBy>richard vidal</cp:lastModifiedBy>
  <cp:revision>12</cp:revision>
  <dcterms:created xsi:type="dcterms:W3CDTF">2019-06-14T21:23:36Z</dcterms:created>
  <dcterms:modified xsi:type="dcterms:W3CDTF">2019-06-16T15:28:30Z</dcterms:modified>
</cp:coreProperties>
</file>